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8" r:id="rId57"/>
    <p:sldId id="319" r:id="rId58"/>
    <p:sldId id="320" r:id="rId59"/>
    <p:sldId id="321" r:id="rId60"/>
    <p:sldId id="329" r:id="rId61"/>
    <p:sldId id="330" r:id="rId62"/>
    <p:sldId id="331" r:id="rId63"/>
    <p:sldId id="332" r:id="rId64"/>
    <p:sldId id="333" r:id="rId65"/>
    <p:sldId id="336" r:id="rId66"/>
    <p:sldId id="33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74" y="1418076"/>
            <a:ext cx="3631650" cy="2711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52"/>
          <p:cNvCxnSpPr>
            <a:cxnSpLocks/>
          </p:cNvCxnSpPr>
          <p:nvPr/>
        </p:nvCxnSpPr>
        <p:spPr>
          <a:xfrm flipV="1">
            <a:off x="3096100" y="1205189"/>
            <a:ext cx="1023600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947231" y="780006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65331" y="4276769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33.1: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off)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blue and purple square shaped lights">
            <a:extLst>
              <a:ext uri="{FF2B5EF4-FFF2-40B4-BE49-F238E27FC236}">
                <a16:creationId xmlns:a16="http://schemas.microsoft.com/office/drawing/2014/main" id="{49F087E8-5CFB-C3AB-7536-AE7E8182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76" y="1405350"/>
            <a:ext cx="3631651" cy="2723738"/>
          </a:xfrm>
          <a:prstGeom prst="rect">
            <a:avLst/>
          </a:prstGeom>
        </p:spPr>
      </p:pic>
      <p:cxnSp>
        <p:nvCxnSpPr>
          <p:cNvPr id="9" name="Google Shape;460;p52">
            <a:extLst>
              <a:ext uri="{FF2B5EF4-FFF2-40B4-BE49-F238E27FC236}">
                <a16:creationId xmlns:a16="http://schemas.microsoft.com/office/drawing/2014/main" id="{C8BE85B2-EE75-824E-0B45-2453359FDA0F}"/>
              </a:ext>
            </a:extLst>
          </p:cNvPr>
          <p:cNvCxnSpPr>
            <a:cxnSpLocks/>
          </p:cNvCxnSpPr>
          <p:nvPr/>
        </p:nvCxnSpPr>
        <p:spPr>
          <a:xfrm flipH="1" flipV="1">
            <a:off x="4828600" y="1205189"/>
            <a:ext cx="842474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63;p52">
            <a:extLst>
              <a:ext uri="{FF2B5EF4-FFF2-40B4-BE49-F238E27FC236}">
                <a16:creationId xmlns:a16="http://schemas.microsoft.com/office/drawing/2014/main" id="{C3D2A6B4-5F2D-D252-2F5F-6D7F1E421FF0}"/>
              </a:ext>
            </a:extLst>
          </p:cNvPr>
          <p:cNvSpPr txBox="1"/>
          <p:nvPr/>
        </p:nvSpPr>
        <p:spPr>
          <a:xfrm>
            <a:off x="4475381" y="4214856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33.2: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on)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53: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1417</Words>
  <Application>Microsoft Office PowerPoint</Application>
  <PresentationFormat>On-screen Show (16:9)</PresentationFormat>
  <Paragraphs>240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11</cp:revision>
  <dcterms:modified xsi:type="dcterms:W3CDTF">2023-10-03T19:14:54Z</dcterms:modified>
</cp:coreProperties>
</file>